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2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B56A9-F4DC-EB44-9634-30FA874A5DD5}" type="datetimeFigureOut">
              <a:rPr lang="en-US" smtClean="0"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A7819-402E-F94A-9849-FC481E97D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B56A9-F4DC-EB44-9634-30FA874A5DD5}" type="datetimeFigureOut">
              <a:rPr lang="en-US" smtClean="0"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A7819-402E-F94A-9849-FC481E97D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B56A9-F4DC-EB44-9634-30FA874A5DD5}" type="datetimeFigureOut">
              <a:rPr lang="en-US" smtClean="0"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A7819-402E-F94A-9849-FC481E97D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B56A9-F4DC-EB44-9634-30FA874A5DD5}" type="datetimeFigureOut">
              <a:rPr lang="en-US" smtClean="0"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A7819-402E-F94A-9849-FC481E97D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B56A9-F4DC-EB44-9634-30FA874A5DD5}" type="datetimeFigureOut">
              <a:rPr lang="en-US" smtClean="0"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A7819-402E-F94A-9849-FC481E97D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B56A9-F4DC-EB44-9634-30FA874A5DD5}" type="datetimeFigureOut">
              <a:rPr lang="en-US" smtClean="0"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A7819-402E-F94A-9849-FC481E97D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B56A9-F4DC-EB44-9634-30FA874A5DD5}" type="datetimeFigureOut">
              <a:rPr lang="en-US" smtClean="0"/>
              <a:t>2/3/11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A7819-402E-F94A-9849-FC481E97D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B56A9-F4DC-EB44-9634-30FA874A5DD5}" type="datetimeFigureOut">
              <a:rPr lang="en-US" smtClean="0"/>
              <a:t>2/3/11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A7819-402E-F94A-9849-FC481E97D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B56A9-F4DC-EB44-9634-30FA874A5DD5}" type="datetimeFigureOut">
              <a:rPr lang="en-US" smtClean="0"/>
              <a:t>2/3/11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A7819-402E-F94A-9849-FC481E97D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B56A9-F4DC-EB44-9634-30FA874A5DD5}" type="datetimeFigureOut">
              <a:rPr lang="en-US" smtClean="0"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A7819-402E-F94A-9849-FC481E97D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B56A9-F4DC-EB44-9634-30FA874A5DD5}" type="datetimeFigureOut">
              <a:rPr lang="en-US" smtClean="0"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A7819-402E-F94A-9849-FC481E97DD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B56A9-F4DC-EB44-9634-30FA874A5DD5}" type="datetimeFigureOut">
              <a:rPr lang="en-US" smtClean="0"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A7819-402E-F94A-9849-FC481E97DDE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Understanding Budgeting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Understanding Budgeting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Democracy and Budgeting</a:t>
            </a:r>
          </a:p>
          <a:p>
            <a:pPr lvl="1">
              <a:lnSpc>
                <a:spcPct val="90000"/>
              </a:lnSpc>
            </a:pPr>
            <a:r>
              <a:rPr lang="en-US"/>
              <a:t>Many politicians “spend” money to buy votes.</a:t>
            </a:r>
          </a:p>
          <a:p>
            <a:pPr lvl="1">
              <a:lnSpc>
                <a:spcPct val="90000"/>
              </a:lnSpc>
            </a:pPr>
            <a:r>
              <a:rPr lang="en-US"/>
              <a:t>With many groups and people asking for government assistance, the budgets get bigger.</a:t>
            </a:r>
          </a:p>
          <a:p>
            <a:pPr lvl="1">
              <a:lnSpc>
                <a:spcPct val="90000"/>
              </a:lnSpc>
            </a:pPr>
            <a:r>
              <a:rPr lang="en-US"/>
              <a:t>Some politicians compete by trying </a:t>
            </a:r>
            <a:r>
              <a:rPr lang="en-US" i="1"/>
              <a:t>not</a:t>
            </a:r>
            <a:r>
              <a:rPr lang="en-US"/>
              <a:t> to spend money.</a:t>
            </a:r>
          </a:p>
          <a:p>
            <a:pPr lvl="1">
              <a:lnSpc>
                <a:spcPct val="90000"/>
              </a:lnSpc>
            </a:pPr>
            <a:r>
              <a:rPr lang="en-US"/>
              <a:t>People like government programs, but they really do not want to pay for them, thus there are deficits and federal debt.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bldLvl="2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Understanding Budgeting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Budget and the Scope of Government</a:t>
            </a:r>
          </a:p>
          <a:p>
            <a:pPr lvl="1"/>
            <a:r>
              <a:rPr lang="en-US"/>
              <a:t>In sum, the budget represents the scope of government.</a:t>
            </a:r>
          </a:p>
          <a:p>
            <a:pPr lvl="1"/>
            <a:r>
              <a:rPr lang="en-US"/>
              <a:t>The bigger the government, the bigger the budget</a:t>
            </a:r>
          </a:p>
          <a:p>
            <a:pPr lvl="1"/>
            <a:r>
              <a:rPr lang="en-US"/>
              <a:t>Limits on funding (taxes) can limit what the government can do.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Federal budget consumes one-fifth of GDP</a:t>
            </a:r>
          </a:p>
          <a:p>
            <a:r>
              <a:rPr lang="en-US" sz="2800"/>
              <a:t>Government growth has meant higher taxes to pay for additional services, often through deficit spending.</a:t>
            </a:r>
          </a:p>
          <a:p>
            <a:r>
              <a:rPr lang="en-US" sz="2800"/>
              <a:t>The budgetary process is complex.</a:t>
            </a:r>
          </a:p>
          <a:p>
            <a:r>
              <a:rPr lang="en-US" sz="2800"/>
              <a:t>The budget is used, some argue, to buy votes, leading to an ever larger government.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162</Words>
  <Application>Microsoft Macintosh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Understanding Budgeting </vt:lpstr>
      <vt:lpstr>Understanding Budgeting</vt:lpstr>
      <vt:lpstr>Understanding Budgeting</vt:lpstr>
      <vt:lpstr>Summary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Budgeting </dc:title>
  <dc:creator>Katie Madison</dc:creator>
  <cp:lastModifiedBy>Katie Madison</cp:lastModifiedBy>
  <cp:revision>1</cp:revision>
  <dcterms:created xsi:type="dcterms:W3CDTF">2011-02-04T01:07:34Z</dcterms:created>
  <dcterms:modified xsi:type="dcterms:W3CDTF">2011-02-04T01:09:41Z</dcterms:modified>
</cp:coreProperties>
</file>